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onso Villalobos Pérez" initials="AVP" lastIdx="7" clrIdx="0">
    <p:extLst>
      <p:ext uri="{19B8F6BF-5375-455C-9EA6-DF929625EA0E}">
        <p15:presenceInfo xmlns:p15="http://schemas.microsoft.com/office/powerpoint/2012/main" userId="S::avillalp@ccss.sa.cr::e7ab26eb-b571-41a3-a508-c0c0e81179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7" autoAdjust="0"/>
    <p:restoredTop sz="93904" autoAdjust="0"/>
  </p:normalViewPr>
  <p:slideViewPr>
    <p:cSldViewPr snapToGrid="0">
      <p:cViewPr varScale="1">
        <p:scale>
          <a:sx n="89" d="100"/>
          <a:sy n="89" d="100"/>
        </p:scale>
        <p:origin x="192" y="8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E6D61-B2EB-4319-8791-8D6D3CF05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FB753F-EB34-448A-916B-C76F53B3C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239623-D571-4A61-8019-C3CCABB5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4F7A8E-8ABA-41D1-AE0A-D6636411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5DDB8C-05D9-4AAB-9921-9B9B6B402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9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6FC392-F3E8-48B6-AB52-C7668145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354EBB-DE96-43EC-9049-2B4C43DFD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3A3D4A-33CA-4261-88F9-89653BCB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BAB073-FFFE-4F32-8960-DC2F0E7F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D3F23E-CA7B-4D5B-8795-B332CEF6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8E2F65-F8E6-479A-8B22-37E68B379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6800B0-C59A-4940-9AAF-701C418FA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975BAC-3B8E-445E-A458-EB68F357A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05AFAF-13B4-428E-B188-355759AB1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374781-9F26-46C0-A402-46C1ED85A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4CA66-1D9B-4F24-847B-69B97C9AE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D34C78-F390-406B-A245-624E453C3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C77D52-71C4-4888-A230-D863C9A8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6D41D2-B253-4A2C-8547-6E8EBAF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4F07F0-C36D-4D14-AA70-BDADB860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3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35B5F-E42F-4C54-9249-E3D53B797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31E84C-AE9E-457F-81C2-ED43F0415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27515-BC82-47E5-8783-68B21DE31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1970DA-B377-4B53-8EE8-0CB23E176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B894D1-D471-4247-9B9A-413BC2EC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7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9A0BC3-4CA4-4941-B623-360A8F84E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DC5E05-3613-45A2-802E-3843BA2954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8AB97C-2B03-4883-8C95-6343E8098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0835DC-4539-4C83-94C9-AC1F77529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812582-F8F0-482F-BA20-1F0EDA10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8C2BAC-B2BD-4B06-8FFB-ADFE6070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3F91F-CBD3-49B9-9C46-430A8DEEE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5799FB-27F8-426F-AAC2-8F26AF171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7FA463-6473-466A-A071-41E4B9246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93A9D9B-AA25-4FBE-96D1-9EF1A3670C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FF147B-810D-4212-AD8C-6A30347F7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B6F980-49BF-4901-AD26-C6D98D48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1F654D-940E-4401-AA66-6A6935D67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D0A248-FF23-4EBE-B784-EFF677F4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0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213D73-5034-47F6-880C-6EA0D147A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D0437B-0B81-4D21-8F66-57FE5C3C4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1B92A6B-3A5A-4AC6-AFF1-7750A1EFF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B82E65-CE2C-43DF-AC15-6CD9174E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D357F1-3550-446C-BF3C-5237D6456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9FC386-D1AF-457E-A4C6-F830DBE7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541AB1-B97D-4B46-9A1B-1650C43D5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59064-DCBE-4FEC-8D39-7A0FE533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84AACA-EEB7-4A77-A5A6-17947264C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9323CA-6245-424F-9A7F-5CD95A293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383BE7-7025-4608-BD07-55517644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F6B54B-0755-4457-B3AA-8B212809C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E6646A-2CC9-4DE9-A00F-78E756E3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8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90499-5F7F-4A8D-94D5-EEC17422B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A067F0-F19D-4E41-8773-6257F89BE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834C59-3B6F-4906-AE75-7946A431E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110828-61A2-4CDC-B840-927B8E404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7536EE-0A36-4474-B4AB-B2CF5941C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8A5156-BD52-4079-A240-199F98FD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241EDD-61D8-4463-A8B3-F03120A54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AE9164-ED2D-4710-A788-21BDE5414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DBC619-1826-478E-858A-D0DE67D83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491BF-A04A-45E6-A704-6B8451F0F2F6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55C9AA-5351-445A-8E0D-DB062439C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8101D-B958-4EA0-91DF-A395E91CF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D9841-05BE-4C5C-8364-540BF60E6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8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394093D-A399-4F19-B49A-5DC92D6FD3E8}"/>
              </a:ext>
            </a:extLst>
          </p:cNvPr>
          <p:cNvSpPr txBox="1"/>
          <p:nvPr/>
        </p:nvSpPr>
        <p:spPr>
          <a:xfrm>
            <a:off x="4872505" y="327076"/>
            <a:ext cx="1583140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1000" dirty="0"/>
              <a:t>Article Submission</a:t>
            </a:r>
            <a:endParaRPr lang="en-US" sz="1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A45C7AD-FD6C-478A-BA31-E2C8662FD2A7}"/>
              </a:ext>
            </a:extLst>
          </p:cNvPr>
          <p:cNvSpPr txBox="1"/>
          <p:nvPr/>
        </p:nvSpPr>
        <p:spPr>
          <a:xfrm>
            <a:off x="5199979" y="6167444"/>
            <a:ext cx="1000831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1200" dirty="0"/>
              <a:t>Publication</a:t>
            </a:r>
            <a:endParaRPr lang="en-US" sz="12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88FAD33-7E00-48EE-8065-6C4840DECE33}"/>
              </a:ext>
            </a:extLst>
          </p:cNvPr>
          <p:cNvSpPr txBox="1"/>
          <p:nvPr/>
        </p:nvSpPr>
        <p:spPr>
          <a:xfrm>
            <a:off x="8171591" y="979145"/>
            <a:ext cx="1589966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1000" dirty="0"/>
              <a:t>Sent to the author for corrections</a:t>
            </a:r>
            <a:endParaRPr lang="en-US" sz="1000" dirty="0"/>
          </a:p>
        </p:txBody>
      </p:sp>
      <p:sp>
        <p:nvSpPr>
          <p:cNvPr id="14" name="Diagrama de flujo: decisión 13">
            <a:extLst>
              <a:ext uri="{FF2B5EF4-FFF2-40B4-BE49-F238E27FC236}">
                <a16:creationId xmlns:a16="http://schemas.microsoft.com/office/drawing/2014/main" id="{BA20A439-3C66-4CAA-B9A4-430CCDD4E297}"/>
              </a:ext>
            </a:extLst>
          </p:cNvPr>
          <p:cNvSpPr/>
          <p:nvPr/>
        </p:nvSpPr>
        <p:spPr>
          <a:xfrm>
            <a:off x="4305587" y="735207"/>
            <a:ext cx="2713851" cy="921677"/>
          </a:xfrm>
          <a:prstGeom prst="flowChartDecis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000" dirty="0">
                <a:solidFill>
                  <a:schemeClr val="tx1"/>
                </a:solidFill>
              </a:rPr>
              <a:t>Editor's Evaluation  
Does the article meet the criteria and the plagiarism policy?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B8B60F5-830A-4654-B30D-1DFC0A989C60}"/>
              </a:ext>
            </a:extLst>
          </p:cNvPr>
          <p:cNvSpPr txBox="1"/>
          <p:nvPr/>
        </p:nvSpPr>
        <p:spPr>
          <a:xfrm>
            <a:off x="1207949" y="1065803"/>
            <a:ext cx="1347467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419" sz="1000" dirty="0"/>
              <a:t>Article is rejected</a:t>
            </a:r>
            <a:endParaRPr lang="en-US" sz="1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23C4E4C-216D-4A13-9DC9-A73150AD195C}"/>
              </a:ext>
            </a:extLst>
          </p:cNvPr>
          <p:cNvSpPr txBox="1"/>
          <p:nvPr/>
        </p:nvSpPr>
        <p:spPr>
          <a:xfrm>
            <a:off x="8280774" y="142410"/>
            <a:ext cx="1371601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1000" dirty="0"/>
              <a:t>The author makes corrections and sends to the Journal</a:t>
            </a:r>
            <a:endParaRPr lang="en-US" sz="1000" dirty="0"/>
          </a:p>
        </p:txBody>
      </p:sp>
      <p:sp>
        <p:nvSpPr>
          <p:cNvPr id="17" name="Diagrama de flujo: decisión 16">
            <a:extLst>
              <a:ext uri="{FF2B5EF4-FFF2-40B4-BE49-F238E27FC236}">
                <a16:creationId xmlns:a16="http://schemas.microsoft.com/office/drawing/2014/main" id="{1EB643EB-E905-427F-93A8-388D5C83F954}"/>
              </a:ext>
            </a:extLst>
          </p:cNvPr>
          <p:cNvSpPr/>
          <p:nvPr/>
        </p:nvSpPr>
        <p:spPr>
          <a:xfrm>
            <a:off x="4602158" y="3487378"/>
            <a:ext cx="2163183" cy="763009"/>
          </a:xfrm>
          <a:prstGeom prst="flowChartDecis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2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Is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there</a:t>
            </a:r>
            <a:r>
              <a:rPr lang="es-ES" sz="1000" dirty="0">
                <a:solidFill>
                  <a:schemeClr val="tx1"/>
                </a:solidFill>
              </a:rPr>
              <a:t> a </a:t>
            </a:r>
            <a:r>
              <a:rPr lang="es-ES" sz="1000" dirty="0" err="1">
                <a:solidFill>
                  <a:schemeClr val="tx1"/>
                </a:solidFill>
              </a:rPr>
              <a:t>coincidence</a:t>
            </a:r>
            <a:r>
              <a:rPr lang="es-ES" sz="1000" dirty="0">
                <a:solidFill>
                  <a:schemeClr val="tx1"/>
                </a:solidFill>
              </a:rPr>
              <a:t> in </a:t>
            </a:r>
            <a:r>
              <a:rPr lang="es-ES" sz="1000" dirty="0" err="1">
                <a:solidFill>
                  <a:schemeClr val="tx1"/>
                </a:solidFill>
              </a:rPr>
              <a:t>the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criteria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of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the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Peers</a:t>
            </a:r>
            <a:r>
              <a:rPr lang="es-ES" sz="1000" dirty="0">
                <a:solidFill>
                  <a:schemeClr val="tx1"/>
                </a:solidFill>
              </a:rPr>
              <a:t>?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Diagrama de flujo: decisión 17">
            <a:extLst>
              <a:ext uri="{FF2B5EF4-FFF2-40B4-BE49-F238E27FC236}">
                <a16:creationId xmlns:a16="http://schemas.microsoft.com/office/drawing/2014/main" id="{415928A7-3A92-4669-9D93-ADAC92C426B0}"/>
              </a:ext>
            </a:extLst>
          </p:cNvPr>
          <p:cNvSpPr/>
          <p:nvPr/>
        </p:nvSpPr>
        <p:spPr>
          <a:xfrm>
            <a:off x="4404816" y="4488286"/>
            <a:ext cx="2576646" cy="689110"/>
          </a:xfrm>
          <a:prstGeom prst="flowChartDecision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Do </a:t>
            </a:r>
            <a:r>
              <a:rPr lang="es-ES" sz="1000" dirty="0" err="1">
                <a:solidFill>
                  <a:schemeClr val="tx1"/>
                </a:solidFill>
              </a:rPr>
              <a:t>both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pairs</a:t>
            </a:r>
            <a:r>
              <a:rPr lang="es-ES" sz="1000" dirty="0">
                <a:solidFill>
                  <a:schemeClr val="tx1"/>
                </a:solidFill>
              </a:rPr>
              <a:t> </a:t>
            </a:r>
            <a:r>
              <a:rPr lang="es-ES" sz="1000" dirty="0" err="1">
                <a:solidFill>
                  <a:schemeClr val="tx1"/>
                </a:solidFill>
              </a:rPr>
              <a:t>approve</a:t>
            </a:r>
            <a:r>
              <a:rPr lang="es-ES" sz="1000" dirty="0">
                <a:solidFill>
                  <a:schemeClr val="tx1"/>
                </a:solidFill>
              </a:rPr>
              <a:t> ?</a:t>
            </a:r>
            <a:r>
              <a:rPr lang="es-419" sz="10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13786D9E-7DE5-46AC-AC79-4A1F36C8450E}"/>
              </a:ext>
            </a:extLst>
          </p:cNvPr>
          <p:cNvCxnSpPr>
            <a:cxnSpLocks/>
            <a:stCxn id="4" idx="2"/>
            <a:endCxn id="14" idx="0"/>
          </p:cNvCxnSpPr>
          <p:nvPr/>
        </p:nvCxnSpPr>
        <p:spPr>
          <a:xfrm flipH="1">
            <a:off x="5662513" y="573297"/>
            <a:ext cx="1562" cy="16191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E173A927-BB68-4346-986E-677D75BA91AF}"/>
              </a:ext>
            </a:extLst>
          </p:cNvPr>
          <p:cNvCxnSpPr>
            <a:cxnSpLocks/>
          </p:cNvCxnSpPr>
          <p:nvPr/>
        </p:nvCxnSpPr>
        <p:spPr>
          <a:xfrm>
            <a:off x="5665316" y="2289722"/>
            <a:ext cx="0" cy="1478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5A28C4A-D2D1-44CD-9185-DA65DC01C618}"/>
              </a:ext>
            </a:extLst>
          </p:cNvPr>
          <p:cNvSpPr txBox="1"/>
          <p:nvPr/>
        </p:nvSpPr>
        <p:spPr>
          <a:xfrm>
            <a:off x="5014904" y="5660292"/>
            <a:ext cx="1363797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419" sz="1000" dirty="0"/>
              <a:t>Layout</a:t>
            </a:r>
            <a:endParaRPr lang="en-US" sz="1000" dirty="0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1ED62953-5E59-4E15-A121-565F65341657}"/>
              </a:ext>
            </a:extLst>
          </p:cNvPr>
          <p:cNvCxnSpPr>
            <a:cxnSpLocks/>
          </p:cNvCxnSpPr>
          <p:nvPr/>
        </p:nvCxnSpPr>
        <p:spPr>
          <a:xfrm>
            <a:off x="5685067" y="5921386"/>
            <a:ext cx="0" cy="2559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7B1EAC41-EFAD-4662-85BB-E1AEBE6C9B08}"/>
              </a:ext>
            </a:extLst>
          </p:cNvPr>
          <p:cNvCxnSpPr>
            <a:cxnSpLocks/>
            <a:stCxn id="14" idx="3"/>
            <a:endCxn id="12" idx="1"/>
          </p:cNvCxnSpPr>
          <p:nvPr/>
        </p:nvCxnSpPr>
        <p:spPr>
          <a:xfrm flipV="1">
            <a:off x="7019438" y="1179200"/>
            <a:ext cx="1152153" cy="16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8C83A575-E6B5-4D1C-B93C-E5C0C429961D}"/>
              </a:ext>
            </a:extLst>
          </p:cNvPr>
          <p:cNvCxnSpPr>
            <a:cxnSpLocks/>
            <a:stCxn id="12" idx="0"/>
            <a:endCxn id="16" idx="2"/>
          </p:cNvCxnSpPr>
          <p:nvPr/>
        </p:nvCxnSpPr>
        <p:spPr>
          <a:xfrm flipV="1">
            <a:off x="8966574" y="696408"/>
            <a:ext cx="1" cy="28273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82FC1E20-1F16-4E58-B4B3-E53B150CE12D}"/>
              </a:ext>
            </a:extLst>
          </p:cNvPr>
          <p:cNvCxnSpPr>
            <a:cxnSpLocks/>
            <a:stCxn id="16" idx="1"/>
            <a:endCxn id="4" idx="3"/>
          </p:cNvCxnSpPr>
          <p:nvPr/>
        </p:nvCxnSpPr>
        <p:spPr>
          <a:xfrm flipH="1">
            <a:off x="6455645" y="419409"/>
            <a:ext cx="1825129" cy="30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94D5C65-943C-46F7-9334-49FE5B650F15}"/>
              </a:ext>
            </a:extLst>
          </p:cNvPr>
          <p:cNvSpPr txBox="1"/>
          <p:nvPr/>
        </p:nvSpPr>
        <p:spPr>
          <a:xfrm>
            <a:off x="3772954" y="937940"/>
            <a:ext cx="532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NO</a:t>
            </a:r>
            <a:endParaRPr lang="en-US" sz="12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051A919-9152-4910-B465-A94FD951B126}"/>
              </a:ext>
            </a:extLst>
          </p:cNvPr>
          <p:cNvSpPr txBox="1"/>
          <p:nvPr/>
        </p:nvSpPr>
        <p:spPr>
          <a:xfrm>
            <a:off x="5764618" y="1656418"/>
            <a:ext cx="42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/>
              <a:t>YES</a:t>
            </a:r>
            <a:endParaRPr lang="en-US" sz="12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27D8F5F-6D83-4237-9147-46E7F57098EB}"/>
              </a:ext>
            </a:extLst>
          </p:cNvPr>
          <p:cNvSpPr txBox="1"/>
          <p:nvPr/>
        </p:nvSpPr>
        <p:spPr>
          <a:xfrm>
            <a:off x="3744744" y="2590356"/>
            <a:ext cx="917614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419" sz="1000" dirty="0"/>
              <a:t>Peer 1 Review</a:t>
            </a:r>
            <a:endParaRPr lang="en-US" sz="10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71EAB0C-1D15-4B82-97D3-80B7428F885E}"/>
              </a:ext>
            </a:extLst>
          </p:cNvPr>
          <p:cNvSpPr txBox="1"/>
          <p:nvPr/>
        </p:nvSpPr>
        <p:spPr>
          <a:xfrm>
            <a:off x="6455645" y="2592370"/>
            <a:ext cx="917614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419" sz="1000" dirty="0"/>
              <a:t>Peer 2 Review</a:t>
            </a:r>
            <a:endParaRPr lang="en-US" sz="1000" dirty="0"/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AFDBB31E-A1E8-4B71-B6E9-099FC6EE4173}"/>
              </a:ext>
            </a:extLst>
          </p:cNvPr>
          <p:cNvCxnSpPr>
            <a:cxnSpLocks/>
          </p:cNvCxnSpPr>
          <p:nvPr/>
        </p:nvCxnSpPr>
        <p:spPr>
          <a:xfrm>
            <a:off x="4233132" y="2455763"/>
            <a:ext cx="15443" cy="13459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362D976-8B4A-4830-8C05-98ED4539934F}"/>
              </a:ext>
            </a:extLst>
          </p:cNvPr>
          <p:cNvCxnSpPr>
            <a:cxnSpLocks/>
          </p:cNvCxnSpPr>
          <p:nvPr/>
        </p:nvCxnSpPr>
        <p:spPr>
          <a:xfrm>
            <a:off x="6949641" y="2455763"/>
            <a:ext cx="0" cy="1338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742E687E-76CF-4368-841B-1639BF378A8F}"/>
              </a:ext>
            </a:extLst>
          </p:cNvPr>
          <p:cNvCxnSpPr>
            <a:cxnSpLocks/>
          </p:cNvCxnSpPr>
          <p:nvPr/>
        </p:nvCxnSpPr>
        <p:spPr>
          <a:xfrm>
            <a:off x="4233133" y="2449151"/>
            <a:ext cx="2716508" cy="6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A06707C3-902A-477E-9929-E19842170F3A}"/>
              </a:ext>
            </a:extLst>
          </p:cNvPr>
          <p:cNvCxnSpPr/>
          <p:nvPr/>
        </p:nvCxnSpPr>
        <p:spPr>
          <a:xfrm>
            <a:off x="4233132" y="2989330"/>
            <a:ext cx="27165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B342DC84-F043-4663-B3CE-567D87A68EAE}"/>
              </a:ext>
            </a:extLst>
          </p:cNvPr>
          <p:cNvCxnSpPr>
            <a:cxnSpLocks/>
          </p:cNvCxnSpPr>
          <p:nvPr/>
        </p:nvCxnSpPr>
        <p:spPr>
          <a:xfrm>
            <a:off x="6952793" y="2861314"/>
            <a:ext cx="0" cy="12801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8A29D75E-9CDC-450C-B644-74645B67CBE9}"/>
              </a:ext>
            </a:extLst>
          </p:cNvPr>
          <p:cNvCxnSpPr>
            <a:cxnSpLocks/>
          </p:cNvCxnSpPr>
          <p:nvPr/>
        </p:nvCxnSpPr>
        <p:spPr>
          <a:xfrm>
            <a:off x="4241547" y="2861315"/>
            <a:ext cx="0" cy="12801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88A30B6C-EC1A-4ED1-B533-9D274C54F6CD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5683750" y="3359594"/>
            <a:ext cx="266" cy="12778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77E8E6C-EAB5-4023-99A3-54795221EF97}"/>
              </a:ext>
            </a:extLst>
          </p:cNvPr>
          <p:cNvCxnSpPr>
            <a:cxnSpLocks/>
          </p:cNvCxnSpPr>
          <p:nvPr/>
        </p:nvCxnSpPr>
        <p:spPr>
          <a:xfrm flipH="1">
            <a:off x="2555417" y="1210678"/>
            <a:ext cx="17501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ED8F1495-5D33-4C37-AEE3-E2F45A67B951}"/>
              </a:ext>
            </a:extLst>
          </p:cNvPr>
          <p:cNvCxnSpPr>
            <a:cxnSpLocks/>
            <a:stCxn id="17" idx="2"/>
            <a:endCxn id="18" idx="0"/>
          </p:cNvCxnSpPr>
          <p:nvPr/>
        </p:nvCxnSpPr>
        <p:spPr>
          <a:xfrm>
            <a:off x="5683750" y="4250387"/>
            <a:ext cx="9389" cy="2378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EEA58C8-6129-42A6-8BF7-0FED5A67AC21}"/>
              </a:ext>
            </a:extLst>
          </p:cNvPr>
          <p:cNvSpPr txBox="1"/>
          <p:nvPr/>
        </p:nvSpPr>
        <p:spPr>
          <a:xfrm>
            <a:off x="5778780" y="4164692"/>
            <a:ext cx="42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SÍ</a:t>
            </a:r>
            <a:endParaRPr lang="en-US" sz="1200" dirty="0"/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58126F74-CB5D-4A78-A5BD-EEB7410532DE}"/>
              </a:ext>
            </a:extLst>
          </p:cNvPr>
          <p:cNvCxnSpPr>
            <a:cxnSpLocks/>
            <a:stCxn id="18" idx="2"/>
            <a:endCxn id="23" idx="0"/>
          </p:cNvCxnSpPr>
          <p:nvPr/>
        </p:nvCxnSpPr>
        <p:spPr>
          <a:xfrm>
            <a:off x="5693139" y="5177396"/>
            <a:ext cx="3664" cy="48289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9C7CB067-6809-47CF-A51D-80C257C498C6}"/>
              </a:ext>
            </a:extLst>
          </p:cNvPr>
          <p:cNvSpPr txBox="1"/>
          <p:nvPr/>
        </p:nvSpPr>
        <p:spPr>
          <a:xfrm>
            <a:off x="5753803" y="5260861"/>
            <a:ext cx="42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YES</a:t>
            </a:r>
            <a:endParaRPr lang="en-US" sz="1200" dirty="0"/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9359DD88-8031-46E5-A7CE-1D18EF88F5C6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1408458" y="4832841"/>
            <a:ext cx="2996358" cy="30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9559B4DA-1D3C-470E-AA3E-DB505744F3C5}"/>
              </a:ext>
            </a:extLst>
          </p:cNvPr>
          <p:cNvCxnSpPr>
            <a:cxnSpLocks/>
          </p:cNvCxnSpPr>
          <p:nvPr/>
        </p:nvCxnSpPr>
        <p:spPr>
          <a:xfrm flipV="1">
            <a:off x="1416460" y="1312024"/>
            <a:ext cx="41001" cy="354323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E2FE3AA-D511-444B-B7BA-FC167541BD26}"/>
              </a:ext>
            </a:extLst>
          </p:cNvPr>
          <p:cNvSpPr txBox="1"/>
          <p:nvPr/>
        </p:nvSpPr>
        <p:spPr>
          <a:xfrm>
            <a:off x="4046242" y="4563478"/>
            <a:ext cx="532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NO</a:t>
            </a:r>
            <a:endParaRPr lang="en-US" sz="1200" dirty="0"/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932580EA-3626-4927-80CC-FC6FDF6635C1}"/>
              </a:ext>
            </a:extLst>
          </p:cNvPr>
          <p:cNvCxnSpPr>
            <a:cxnSpLocks/>
          </p:cNvCxnSpPr>
          <p:nvPr/>
        </p:nvCxnSpPr>
        <p:spPr>
          <a:xfrm flipH="1">
            <a:off x="4055022" y="3844036"/>
            <a:ext cx="5471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6EED193-06CC-46A0-9400-88F8604B1067}"/>
              </a:ext>
            </a:extLst>
          </p:cNvPr>
          <p:cNvSpPr txBox="1"/>
          <p:nvPr/>
        </p:nvSpPr>
        <p:spPr>
          <a:xfrm>
            <a:off x="4248575" y="3556019"/>
            <a:ext cx="532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NO</a:t>
            </a:r>
            <a:endParaRPr lang="en-US" sz="1200" dirty="0"/>
          </a:p>
        </p:txBody>
      </p:sp>
      <p:sp>
        <p:nvSpPr>
          <p:cNvPr id="66" name="Diagrama de flujo: decisión 65">
            <a:extLst>
              <a:ext uri="{FF2B5EF4-FFF2-40B4-BE49-F238E27FC236}">
                <a16:creationId xmlns:a16="http://schemas.microsoft.com/office/drawing/2014/main" id="{87F843B5-3A1D-421B-8FC7-EFCAE9B64A4F}"/>
              </a:ext>
            </a:extLst>
          </p:cNvPr>
          <p:cNvSpPr/>
          <p:nvPr/>
        </p:nvSpPr>
        <p:spPr>
          <a:xfrm>
            <a:off x="2290827" y="3514253"/>
            <a:ext cx="1743415" cy="629916"/>
          </a:xfrm>
          <a:prstGeom prst="flowChartDecision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Does</a:t>
            </a:r>
            <a:r>
              <a:rPr lang="es-ES" sz="1200" dirty="0">
                <a:solidFill>
                  <a:schemeClr val="tx1"/>
                </a:solidFill>
              </a:rPr>
              <a:t> a </a:t>
            </a:r>
            <a:r>
              <a:rPr lang="es-ES" sz="1200" dirty="0" err="1">
                <a:solidFill>
                  <a:schemeClr val="tx1"/>
                </a:solidFill>
              </a:rPr>
              <a:t>third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Pair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approve</a:t>
            </a:r>
            <a:r>
              <a:rPr lang="es-ES" sz="1200" dirty="0">
                <a:solidFill>
                  <a:schemeClr val="tx1"/>
                </a:solidFill>
              </a:rPr>
              <a:t>?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BC823B2-B1FD-4F5A-A6C4-19E012EFB84F}"/>
              </a:ext>
            </a:extLst>
          </p:cNvPr>
          <p:cNvCxnSpPr>
            <a:cxnSpLocks/>
            <a:stCxn id="66" idx="1"/>
          </p:cNvCxnSpPr>
          <p:nvPr/>
        </p:nvCxnSpPr>
        <p:spPr>
          <a:xfrm flipH="1">
            <a:off x="1457461" y="3829211"/>
            <a:ext cx="8333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E55C82D-4716-407D-ADA2-1E62F85B8F12}"/>
              </a:ext>
            </a:extLst>
          </p:cNvPr>
          <p:cNvSpPr txBox="1"/>
          <p:nvPr/>
        </p:nvSpPr>
        <p:spPr>
          <a:xfrm>
            <a:off x="3248986" y="4219340"/>
            <a:ext cx="42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YES</a:t>
            </a:r>
            <a:endParaRPr lang="en-US" sz="1200" dirty="0"/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A6D7F8F6-6B55-43EE-B38B-6FEFC4A89D70}"/>
              </a:ext>
            </a:extLst>
          </p:cNvPr>
          <p:cNvCxnSpPr>
            <a:cxnSpLocks/>
          </p:cNvCxnSpPr>
          <p:nvPr/>
        </p:nvCxnSpPr>
        <p:spPr>
          <a:xfrm flipH="1">
            <a:off x="3169714" y="5030918"/>
            <a:ext cx="8427" cy="81723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33E870C8-A2A8-4AA7-BB8E-59BE2AD0612E}"/>
              </a:ext>
            </a:extLst>
          </p:cNvPr>
          <p:cNvCxnSpPr>
            <a:cxnSpLocks/>
          </p:cNvCxnSpPr>
          <p:nvPr/>
        </p:nvCxnSpPr>
        <p:spPr>
          <a:xfrm>
            <a:off x="3176818" y="5822346"/>
            <a:ext cx="18380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E961AF6F-517A-4767-98A1-EEAF2174FEF1}"/>
              </a:ext>
            </a:extLst>
          </p:cNvPr>
          <p:cNvCxnSpPr>
            <a:cxnSpLocks/>
          </p:cNvCxnSpPr>
          <p:nvPr/>
        </p:nvCxnSpPr>
        <p:spPr>
          <a:xfrm>
            <a:off x="3169715" y="4156163"/>
            <a:ext cx="0" cy="53479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errar corchete 89">
            <a:extLst>
              <a:ext uri="{FF2B5EF4-FFF2-40B4-BE49-F238E27FC236}">
                <a16:creationId xmlns:a16="http://schemas.microsoft.com/office/drawing/2014/main" id="{6FA19DB9-4583-42D3-AB31-661BC436C675}"/>
              </a:ext>
            </a:extLst>
          </p:cNvPr>
          <p:cNvSpPr/>
          <p:nvPr/>
        </p:nvSpPr>
        <p:spPr>
          <a:xfrm>
            <a:off x="3169715" y="4679595"/>
            <a:ext cx="54608" cy="351323"/>
          </a:xfrm>
          <a:prstGeom prst="rightBracket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9065BC39-EF00-4EF6-BC25-D1D6C8292898}"/>
              </a:ext>
            </a:extLst>
          </p:cNvPr>
          <p:cNvSpPr txBox="1"/>
          <p:nvPr/>
        </p:nvSpPr>
        <p:spPr>
          <a:xfrm>
            <a:off x="1917344" y="3570121"/>
            <a:ext cx="532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/>
              <a:t>NO</a:t>
            </a:r>
            <a:endParaRPr lang="en-US" sz="12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5A956526-118A-49A2-9B53-E07C59E4521A}"/>
              </a:ext>
            </a:extLst>
          </p:cNvPr>
          <p:cNvSpPr txBox="1"/>
          <p:nvPr/>
        </p:nvSpPr>
        <p:spPr>
          <a:xfrm>
            <a:off x="4872505" y="2022661"/>
            <a:ext cx="1583136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419" sz="1000" dirty="0"/>
              <a:t>The Editor selects Peers</a:t>
            </a:r>
            <a:endParaRPr lang="en-US" sz="1000" dirty="0"/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333F37D0-02F6-428B-941F-C0A33028F346}"/>
              </a:ext>
            </a:extLst>
          </p:cNvPr>
          <p:cNvCxnSpPr>
            <a:cxnSpLocks/>
          </p:cNvCxnSpPr>
          <p:nvPr/>
        </p:nvCxnSpPr>
        <p:spPr>
          <a:xfrm>
            <a:off x="5664768" y="1675937"/>
            <a:ext cx="1" cy="3329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8BFA7CF6-060F-440A-89D9-81647ADD8888}"/>
              </a:ext>
            </a:extLst>
          </p:cNvPr>
          <p:cNvSpPr txBox="1"/>
          <p:nvPr/>
        </p:nvSpPr>
        <p:spPr>
          <a:xfrm>
            <a:off x="5132670" y="3097819"/>
            <a:ext cx="1251672" cy="254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419" sz="1000" dirty="0"/>
              <a:t>Peer Verdict</a:t>
            </a:r>
            <a:endParaRPr lang="en-US" sz="1000" dirty="0"/>
          </a:p>
        </p:txBody>
      </p:sp>
      <p:cxnSp>
        <p:nvCxnSpPr>
          <p:cNvPr id="106" name="Conector recto de flecha 105">
            <a:extLst>
              <a:ext uri="{FF2B5EF4-FFF2-40B4-BE49-F238E27FC236}">
                <a16:creationId xmlns:a16="http://schemas.microsoft.com/office/drawing/2014/main" id="{7D77ED03-94F0-470C-BAC9-EBCDFF181B29}"/>
              </a:ext>
            </a:extLst>
          </p:cNvPr>
          <p:cNvCxnSpPr>
            <a:cxnSpLocks/>
          </p:cNvCxnSpPr>
          <p:nvPr/>
        </p:nvCxnSpPr>
        <p:spPr>
          <a:xfrm>
            <a:off x="5684014" y="2987462"/>
            <a:ext cx="1" cy="12778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A580DD96-E370-44CA-8EA6-0D467A4209A4}"/>
              </a:ext>
            </a:extLst>
          </p:cNvPr>
          <p:cNvSpPr txBox="1"/>
          <p:nvPr/>
        </p:nvSpPr>
        <p:spPr>
          <a:xfrm>
            <a:off x="6709683" y="768240"/>
            <a:ext cx="1414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200" dirty="0"/>
              <a:t>THERE IS OPPORTUNITY FOR IMPROVEMENT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252307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84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rutipops@gmail.com</dc:creator>
  <cp:lastModifiedBy>Josue Sanchez Marin</cp:lastModifiedBy>
  <cp:revision>35</cp:revision>
  <dcterms:created xsi:type="dcterms:W3CDTF">2020-07-13T22:11:39Z</dcterms:created>
  <dcterms:modified xsi:type="dcterms:W3CDTF">2025-09-11T20:43:44Z</dcterms:modified>
</cp:coreProperties>
</file>